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0" r:id="rId1"/>
  </p:sldMasterIdLst>
  <p:sldIdLst>
    <p:sldId id="256" r:id="rId2"/>
    <p:sldId id="259" r:id="rId3"/>
    <p:sldId id="257" r:id="rId4"/>
    <p:sldId id="258" r:id="rId5"/>
    <p:sldId id="260" r:id="rId6"/>
    <p:sldId id="261" r:id="rId7"/>
    <p:sldId id="265" r:id="rId8"/>
    <p:sldId id="266" r:id="rId9"/>
    <p:sldId id="262" r:id="rId10"/>
    <p:sldId id="263" r:id="rId11"/>
    <p:sldId id="264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980F3F-BFE5-262C-3DF2-13EEB2BA79A8}" v="174" dt="2024-06-09T07:44:37.01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84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44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6/9/2024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46641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smtClean="0"/>
              <a:t>6/9/2024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3535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48724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smtClean="0"/>
              <a:t>6/9/2024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71417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84535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869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9720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53246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69586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55458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1727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03470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41689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63830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7945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27883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5772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smtClean="0"/>
              <a:pPr/>
              <a:t>6/9/2024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3244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83" r:id="rId13"/>
    <p:sldLayoutId id="2147483684" r:id="rId14"/>
    <p:sldLayoutId id="2147483685" r:id="rId15"/>
    <p:sldLayoutId id="2147483686" r:id="rId16"/>
    <p:sldLayoutId id="214748368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7" Type="http://schemas.openxmlformats.org/officeDocument/2006/relationships/image" Target="../media/image25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g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g"/><Relationship Id="rId4" Type="http://schemas.openxmlformats.org/officeDocument/2006/relationships/image" Target="../media/image30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g"/><Relationship Id="rId4" Type="http://schemas.openxmlformats.org/officeDocument/2006/relationships/image" Target="../media/image3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g"/><Relationship Id="rId3" Type="http://schemas.openxmlformats.org/officeDocument/2006/relationships/image" Target="../media/image41.jpg"/><Relationship Id="rId7" Type="http://schemas.openxmlformats.org/officeDocument/2006/relationships/image" Target="../media/image45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g"/><Relationship Id="rId5" Type="http://schemas.openxmlformats.org/officeDocument/2006/relationships/image" Target="../media/image43.jpg"/><Relationship Id="rId10" Type="http://schemas.openxmlformats.org/officeDocument/2006/relationships/image" Target="../media/image48.jpg"/><Relationship Id="rId4" Type="http://schemas.openxmlformats.org/officeDocument/2006/relationships/image" Target="../media/image42.jpg"/><Relationship Id="rId9" Type="http://schemas.openxmlformats.org/officeDocument/2006/relationships/image" Target="../media/image4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"</a:t>
            </a:r>
            <a:r>
              <a:rPr lang="en-US" dirty="0" err="1"/>
              <a:t>Майсторете</a:t>
            </a:r>
            <a:r>
              <a:rPr lang="en-US" dirty="0"/>
              <a:t> </a:t>
            </a:r>
            <a:r>
              <a:rPr lang="en-US" dirty="0" err="1"/>
              <a:t>ръчички</a:t>
            </a:r>
            <a:r>
              <a:rPr lang="en-US" dirty="0"/>
              <a:t> </a:t>
            </a:r>
            <a:r>
              <a:rPr lang="en-US" dirty="0" err="1"/>
              <a:t>за</a:t>
            </a:r>
            <a:r>
              <a:rPr lang="en-US" dirty="0"/>
              <a:t> </a:t>
            </a:r>
            <a:r>
              <a:rPr lang="en-US" dirty="0" err="1"/>
              <a:t>радост</a:t>
            </a:r>
            <a:r>
              <a:rPr lang="en-US" dirty="0"/>
              <a:t>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всички</a:t>
            </a:r>
            <a:r>
              <a:rPr lang="en-US" dirty="0"/>
              <a:t>"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670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" advTm="0">
        <p14:flash/>
      </p:transition>
    </mc:Choice>
    <mc:Fallback>
      <p:transition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23098-BC9A-DD24-067A-D28421380F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Работливите</a:t>
            </a:r>
            <a:r>
              <a:rPr lang="en-US" dirty="0"/>
              <a:t> </a:t>
            </a:r>
            <a:r>
              <a:rPr lang="en-US" dirty="0" err="1"/>
              <a:t>пчелички</a:t>
            </a:r>
          </a:p>
        </p:txBody>
      </p:sp>
      <p:pic>
        <p:nvPicPr>
          <p:cNvPr id="4" name="Content Placeholder 3" descr="A child wearing a hat and a net&#10;&#10;Description automatically generated">
            <a:extLst>
              <a:ext uri="{FF2B5EF4-FFF2-40B4-BE49-F238E27FC236}">
                <a16:creationId xmlns:a16="http://schemas.microsoft.com/office/drawing/2014/main" id="{D8456A0B-32AE-537A-B51C-7406E62309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30473" y="2564126"/>
            <a:ext cx="2488406" cy="3317875"/>
          </a:xfrm>
        </p:spPr>
      </p:pic>
      <p:pic>
        <p:nvPicPr>
          <p:cNvPr id="5" name="Picture 4" descr="A child sitting at a table eating food&#10;&#10;Description automatically generated">
            <a:extLst>
              <a:ext uri="{FF2B5EF4-FFF2-40B4-BE49-F238E27FC236}">
                <a16:creationId xmlns:a16="http://schemas.microsoft.com/office/drawing/2014/main" id="{DA6E9DAB-6263-6059-70EB-E3F4184EE7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2170" y="2558722"/>
            <a:ext cx="2004249" cy="2675467"/>
          </a:xfrm>
          <a:prstGeom prst="rect">
            <a:avLst/>
          </a:prstGeom>
        </p:spPr>
      </p:pic>
      <p:pic>
        <p:nvPicPr>
          <p:cNvPr id="6" name="Picture 5" descr="A white building with a bell tower&#10;&#10;Description automatically generated">
            <a:extLst>
              <a:ext uri="{FF2B5EF4-FFF2-40B4-BE49-F238E27FC236}">
                <a16:creationId xmlns:a16="http://schemas.microsoft.com/office/drawing/2014/main" id="{5991617E-BF9E-119E-92A5-7D858603C7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274" y="3072685"/>
            <a:ext cx="941212" cy="1301986"/>
          </a:xfrm>
          <a:prstGeom prst="rect">
            <a:avLst/>
          </a:prstGeom>
        </p:spPr>
      </p:pic>
      <p:pic>
        <p:nvPicPr>
          <p:cNvPr id="7" name="Picture 6" descr="A person in a black dress standing next to a table with several children&#10;&#10;Description automatically generated">
            <a:extLst>
              <a:ext uri="{FF2B5EF4-FFF2-40B4-BE49-F238E27FC236}">
                <a16:creationId xmlns:a16="http://schemas.microsoft.com/office/drawing/2014/main" id="{001B6D40-8EC9-ACFE-C9D5-FC665DE611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30137" y="3565685"/>
            <a:ext cx="1646767" cy="2195689"/>
          </a:xfrm>
          <a:prstGeom prst="rect">
            <a:avLst/>
          </a:prstGeom>
        </p:spPr>
      </p:pic>
      <p:pic>
        <p:nvPicPr>
          <p:cNvPr id="8" name="Picture 7" descr="A group of boys holding a box with honey&#10;&#10;Description automatically generated">
            <a:extLst>
              <a:ext uri="{FF2B5EF4-FFF2-40B4-BE49-F238E27FC236}">
                <a16:creationId xmlns:a16="http://schemas.microsoft.com/office/drawing/2014/main" id="{923C583C-CED4-F898-5781-56F33BABCA6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0369" y="2556072"/>
            <a:ext cx="2493434" cy="3333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9201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01E959-B6EC-C180-4457-690859967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И </a:t>
            </a:r>
            <a:r>
              <a:rPr lang="en-US" dirty="0" err="1"/>
              <a:t>зимата</a:t>
            </a:r>
            <a:r>
              <a:rPr lang="en-US" dirty="0"/>
              <a:t> е </a:t>
            </a:r>
            <a:r>
              <a:rPr lang="en-US" dirty="0" err="1"/>
              <a:t>вече</a:t>
            </a:r>
            <a:r>
              <a:rPr lang="en-US" dirty="0"/>
              <a:t> </a:t>
            </a:r>
            <a:r>
              <a:rPr lang="en-US" dirty="0" err="1"/>
              <a:t>тук</a:t>
            </a:r>
          </a:p>
        </p:txBody>
      </p:sp>
      <p:pic>
        <p:nvPicPr>
          <p:cNvPr id="4" name="Content Placeholder 3" descr="A child holding a blue and white piece of paper&#10;&#10;Description automatically generated">
            <a:extLst>
              <a:ext uri="{FF2B5EF4-FFF2-40B4-BE49-F238E27FC236}">
                <a16:creationId xmlns:a16="http://schemas.microsoft.com/office/drawing/2014/main" id="{69753D59-4338-B5DF-99C7-50FE67CC9E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02876" y="3692406"/>
            <a:ext cx="1787878" cy="2355616"/>
          </a:xfrm>
        </p:spPr>
      </p:pic>
      <p:pic>
        <p:nvPicPr>
          <p:cNvPr id="5" name="Picture 4" descr="A child holding a blue and white piece of paper&#10;&#10;Description automatically generated">
            <a:extLst>
              <a:ext uri="{FF2B5EF4-FFF2-40B4-BE49-F238E27FC236}">
                <a16:creationId xmlns:a16="http://schemas.microsoft.com/office/drawing/2014/main" id="{9F6F2011-5203-FBF0-5E03-2D0ADA895A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4754" y="3688405"/>
            <a:ext cx="1674989" cy="2214504"/>
          </a:xfrm>
          <a:prstGeom prst="rect">
            <a:avLst/>
          </a:prstGeom>
        </p:spPr>
      </p:pic>
      <p:pic>
        <p:nvPicPr>
          <p:cNvPr id="6" name="Picture 5" descr="A child holding a piece of paper with snowflakes&#10;&#10;Description automatically generated">
            <a:extLst>
              <a:ext uri="{FF2B5EF4-FFF2-40B4-BE49-F238E27FC236}">
                <a16:creationId xmlns:a16="http://schemas.microsoft.com/office/drawing/2014/main" id="{A167F440-3BE5-71C5-EF45-E1DA47A2F3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88691" y="3092162"/>
            <a:ext cx="2295878" cy="3061171"/>
          </a:xfrm>
          <a:prstGeom prst="rect">
            <a:avLst/>
          </a:prstGeom>
        </p:spPr>
      </p:pic>
      <p:pic>
        <p:nvPicPr>
          <p:cNvPr id="8" name="Picture 7" descr="A child holding a drawing&#10;&#10;Description automatically generated">
            <a:extLst>
              <a:ext uri="{FF2B5EF4-FFF2-40B4-BE49-F238E27FC236}">
                <a16:creationId xmlns:a16="http://schemas.microsoft.com/office/drawing/2014/main" id="{03938191-521C-2FBA-E9E2-9CEC970C95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4008" y="2622188"/>
            <a:ext cx="1684397" cy="2365023"/>
          </a:xfrm>
          <a:prstGeom prst="rect">
            <a:avLst/>
          </a:prstGeom>
        </p:spPr>
      </p:pic>
      <p:pic>
        <p:nvPicPr>
          <p:cNvPr id="9" name="Picture 8" descr="A child holding a piece of paper&#10;&#10;Description automatically generated">
            <a:extLst>
              <a:ext uri="{FF2B5EF4-FFF2-40B4-BE49-F238E27FC236}">
                <a16:creationId xmlns:a16="http://schemas.microsoft.com/office/drawing/2014/main" id="{2DEFAF25-5F9D-A2E8-E822-6B8B43905F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4973" y="2513141"/>
            <a:ext cx="2107730" cy="2769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2972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5D235D-1210-4DA2-8FD1-6D67BD616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Коледен</a:t>
            </a:r>
            <a:r>
              <a:rPr lang="en-US" dirty="0"/>
              <a:t> </a:t>
            </a:r>
            <a:r>
              <a:rPr lang="en-US" dirty="0" err="1"/>
              <a:t>базар</a:t>
            </a:r>
          </a:p>
        </p:txBody>
      </p:sp>
      <p:pic>
        <p:nvPicPr>
          <p:cNvPr id="7" name="Content Placeholder 6" descr="A table with confetti on it&#10;&#10;Description automatically generated">
            <a:extLst>
              <a:ext uri="{FF2B5EF4-FFF2-40B4-BE49-F238E27FC236}">
                <a16:creationId xmlns:a16="http://schemas.microsoft.com/office/drawing/2014/main" id="{B259F015-1419-B85A-003E-980649E332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37319" y="4294481"/>
            <a:ext cx="1411582" cy="1885245"/>
          </a:xfrm>
        </p:spPr>
      </p:pic>
      <p:pic>
        <p:nvPicPr>
          <p:cNvPr id="9" name="Picture 8" descr="A group of kids sitting at a table&#10;&#10;Description automatically generated">
            <a:extLst>
              <a:ext uri="{FF2B5EF4-FFF2-40B4-BE49-F238E27FC236}">
                <a16:creationId xmlns:a16="http://schemas.microsoft.com/office/drawing/2014/main" id="{65E5D8E3-4CFE-F53F-7F3D-F0DA8E86B5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922" y="2527055"/>
            <a:ext cx="1665582" cy="2223912"/>
          </a:xfrm>
          <a:prstGeom prst="rect">
            <a:avLst/>
          </a:prstGeom>
        </p:spPr>
      </p:pic>
      <p:pic>
        <p:nvPicPr>
          <p:cNvPr id="10" name="Picture 9" descr="A group of pinecones with decorations on a table&#10;&#10;Description automatically generated">
            <a:extLst>
              <a:ext uri="{FF2B5EF4-FFF2-40B4-BE49-F238E27FC236}">
                <a16:creationId xmlns:a16="http://schemas.microsoft.com/office/drawing/2014/main" id="{2EF80428-3D74-F213-37E2-E0ECB12741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36003" y="2545206"/>
            <a:ext cx="3360326" cy="2524948"/>
          </a:xfrm>
          <a:prstGeom prst="rect">
            <a:avLst/>
          </a:prstGeom>
        </p:spPr>
      </p:pic>
      <p:pic>
        <p:nvPicPr>
          <p:cNvPr id="11" name="Picture 10" descr="A group of children sitting at a table with colored pencils&#10;&#10;Description automatically generated">
            <a:extLst>
              <a:ext uri="{FF2B5EF4-FFF2-40B4-BE49-F238E27FC236}">
                <a16:creationId xmlns:a16="http://schemas.microsoft.com/office/drawing/2014/main" id="{50ACA949-483A-5191-0917-DD0BBD15E7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58908" y="3956847"/>
            <a:ext cx="1674990" cy="2233319"/>
          </a:xfrm>
          <a:prstGeom prst="rect">
            <a:avLst/>
          </a:prstGeom>
        </p:spPr>
      </p:pic>
      <p:pic>
        <p:nvPicPr>
          <p:cNvPr id="12" name="Picture 11" descr="A group of candles on a table&#10;&#10;Description automatically generated">
            <a:extLst>
              <a:ext uri="{FF2B5EF4-FFF2-40B4-BE49-F238E27FC236}">
                <a16:creationId xmlns:a16="http://schemas.microsoft.com/office/drawing/2014/main" id="{0156DFB8-7379-434B-2EFD-DAD4E8C794B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21329" y="2540968"/>
            <a:ext cx="2127956" cy="2092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0554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Tm="0"/>
    </mc:Choice>
    <mc:Fallback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/>
              <a:t>Коледна работилница с деца и родители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506" y="2759826"/>
            <a:ext cx="1457563" cy="1943418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8956" y="3000896"/>
            <a:ext cx="1463386" cy="195118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9816" y="2640908"/>
            <a:ext cx="2003367" cy="267115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6900" y="4056612"/>
            <a:ext cx="1412016" cy="188268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8759" y="2595188"/>
            <a:ext cx="2400300" cy="32004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8476" y="2595188"/>
            <a:ext cx="1429442" cy="1905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7654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Обредни хлябове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1913" y="2719010"/>
            <a:ext cx="2488406" cy="3317875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229277" y="2557461"/>
            <a:ext cx="2810677" cy="3640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7016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Сръчни ръчички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634" y="2486736"/>
            <a:ext cx="2488406" cy="3317875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0584" y="2486736"/>
            <a:ext cx="2312670" cy="308356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2998" y="2471404"/>
            <a:ext cx="2414391" cy="321918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69" y="3512521"/>
            <a:ext cx="1543332" cy="205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0420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Български шевици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67751">
            <a:off x="1197705" y="3075709"/>
            <a:ext cx="1794229" cy="239230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77785">
            <a:off x="3354071" y="2817223"/>
            <a:ext cx="2269721" cy="302629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88922">
            <a:off x="6466956" y="2812270"/>
            <a:ext cx="2406535" cy="320871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934225">
            <a:off x="8869679" y="4100572"/>
            <a:ext cx="1923010" cy="144225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6948943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Tm="0"/>
    </mc:Choice>
    <mc:Fallback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Пролетта дойде отново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4570" y="2701635"/>
            <a:ext cx="4423833" cy="3317875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8701" y="2663015"/>
            <a:ext cx="2517371" cy="3356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8506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С обич за мама!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6224" y="2410689"/>
            <a:ext cx="2757564" cy="3676753"/>
          </a:xfr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7832" y="2609400"/>
            <a:ext cx="2718610" cy="362481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084" y="2739128"/>
            <a:ext cx="2441075" cy="3254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7307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Великден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9070" y="3577244"/>
            <a:ext cx="1449250" cy="1932334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320" y="4440728"/>
            <a:ext cx="2108662" cy="158149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320" y="2592530"/>
            <a:ext cx="2055556" cy="154166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2375" y="3011978"/>
            <a:ext cx="2042852" cy="272380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1311" y="4250343"/>
            <a:ext cx="1471699" cy="196226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786" y="854826"/>
            <a:ext cx="2876203" cy="215715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027" y="4059931"/>
            <a:ext cx="1504950" cy="20066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6015" y="687369"/>
            <a:ext cx="1377835" cy="183711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7160" y="2606016"/>
            <a:ext cx="1172095" cy="1562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1977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Tm="0">
        <p14:flash/>
      </p:transition>
    </mc:Choice>
    <mc:Fallback>
      <p:transition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D9B247"/>
      </a:accent1>
      <a:accent2>
        <a:srgbClr val="CC702D"/>
      </a:accent2>
      <a:accent3>
        <a:srgbClr val="B53A31"/>
      </a:accent3>
      <a:accent4>
        <a:srgbClr val="815F56"/>
      </a:accent4>
      <a:accent5>
        <a:srgbClr val="AE9E7C"/>
      </a:accent5>
      <a:accent6>
        <a:srgbClr val="7B8865"/>
      </a:accent6>
      <a:hlink>
        <a:srgbClr val="BB7826"/>
      </a:hlink>
      <a:folHlink>
        <a:srgbClr val="CF9C5F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E4E49EB0-FB00-41F5-9359-4843D783A2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62</TotalTime>
  <Words>38</Words>
  <Application>Microsoft Office PowerPoint</Application>
  <PresentationFormat>Widescreen</PresentationFormat>
  <Paragraphs>11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Garamond</vt:lpstr>
      <vt:lpstr>Organic</vt:lpstr>
      <vt:lpstr>"Майсторете ръчички за радост на всички"</vt:lpstr>
      <vt:lpstr>Работливите пчелички</vt:lpstr>
      <vt:lpstr>И зимата е вече тук</vt:lpstr>
      <vt:lpstr>Коледен базар</vt:lpstr>
      <vt:lpstr>Коледна работилница с деца и родители</vt:lpstr>
      <vt:lpstr>Обредни хлябове</vt:lpstr>
      <vt:lpstr>Сръчни ръчички</vt:lpstr>
      <vt:lpstr>Български шевици</vt:lpstr>
      <vt:lpstr>Пролетта дойде отново</vt:lpstr>
      <vt:lpstr>С обич за мама!</vt:lpstr>
      <vt:lpstr>Великден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114</cp:revision>
  <dcterms:created xsi:type="dcterms:W3CDTF">2024-06-09T07:13:16Z</dcterms:created>
  <dcterms:modified xsi:type="dcterms:W3CDTF">2024-06-09T08:56:08Z</dcterms:modified>
</cp:coreProperties>
</file>